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66" r:id="rId2"/>
    <p:sldMasterId id="2147483679" r:id="rId3"/>
  </p:sldMasterIdLst>
  <p:notesMasterIdLst>
    <p:notesMasterId r:id="rId9"/>
  </p:notesMasterIdLst>
  <p:handoutMasterIdLst>
    <p:handoutMasterId r:id="rId10"/>
  </p:handoutMasterIdLst>
  <p:sldIdLst>
    <p:sldId id="257" r:id="rId4"/>
    <p:sldId id="284" r:id="rId5"/>
    <p:sldId id="287" r:id="rId6"/>
    <p:sldId id="285" r:id="rId7"/>
    <p:sldId id="286" r:id="rId8"/>
  </p:sldIdLst>
  <p:sldSz cx="9906000" cy="6858000" type="A4"/>
  <p:notesSz cx="6858000" cy="9144000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0724" autoAdjust="0"/>
  </p:normalViewPr>
  <p:slideViewPr>
    <p:cSldViewPr>
      <p:cViewPr varScale="1">
        <p:scale>
          <a:sx n="88" d="100"/>
          <a:sy n="88" d="100"/>
        </p:scale>
        <p:origin x="804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06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2413931911626903E-2"/>
          <c:y val="2.7090306876626311E-2"/>
          <c:w val="0.80165290562536407"/>
          <c:h val="0.83170384023357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a</c:v>
                </c:pt>
              </c:strCache>
            </c:strRef>
          </c:tx>
          <c:invertIfNegative val="0"/>
          <c:val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62-4998-80F8-BCCF3D36E625}"/>
            </c:ext>
          </c:extLst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b</c:v>
                </c:pt>
              </c:strCache>
            </c:strRef>
          </c:tx>
          <c:invertIfNegative val="0"/>
          <c:val>
            <c:numRef>
              <c:f>Sheet1!$B$2:$F$2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62-4998-80F8-BCCF3D36E625}"/>
            </c:ext>
          </c:extLst>
        </c:ser>
        <c:ser>
          <c:idx val="2"/>
          <c:order val="2"/>
          <c:tx>
            <c:strRef>
              <c:f>Sheet1!$A$3</c:f>
              <c:strCache>
                <c:ptCount val="1"/>
                <c:pt idx="0">
                  <c:v>c</c:v>
                </c:pt>
              </c:strCache>
            </c:strRef>
          </c:tx>
          <c:invertIfNegative val="0"/>
          <c:val>
            <c:numRef>
              <c:f>Sheet1!$B$3:$F$3</c:f>
              <c:numCache>
                <c:formatCode>General</c:formatCode>
                <c:ptCount val="5"/>
                <c:pt idx="0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62-4998-80F8-BCCF3D36E625}"/>
            </c:ext>
          </c:extLst>
        </c:ser>
        <c:ser>
          <c:idx val="3"/>
          <c:order val="3"/>
          <c:tx>
            <c:strRef>
              <c:f>Sheet1!$A$4</c:f>
              <c:strCache>
                <c:ptCount val="1"/>
                <c:pt idx="0">
                  <c:v>d</c:v>
                </c:pt>
              </c:strCache>
            </c:strRef>
          </c:tx>
          <c:invertIfNegative val="0"/>
          <c:val>
            <c:numRef>
              <c:f>Sheet1!$B$4:$F$4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62-4998-80F8-BCCF3D36E6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69560360"/>
        <c:axId val="369561928"/>
        <c:axId val="0"/>
      </c:bar3DChart>
      <c:catAx>
        <c:axId val="369560360"/>
        <c:scaling>
          <c:orientation val="minMax"/>
        </c:scaling>
        <c:delete val="0"/>
        <c:axPos val="b"/>
        <c:majorTickMark val="out"/>
        <c:minorTickMark val="none"/>
        <c:tickLblPos val="nextTo"/>
        <c:crossAx val="369561928"/>
        <c:crosses val="autoZero"/>
        <c:auto val="1"/>
        <c:lblAlgn val="ctr"/>
        <c:lblOffset val="100"/>
        <c:noMultiLvlLbl val="0"/>
      </c:catAx>
      <c:valAx>
        <c:axId val="369561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95603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03783A-53C2-4C3B-917E-47BAA40C1F8C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2FA3A-4773-4ECE-B1E2-79FA88950FF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7552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bg-BG" altLang="bg-BG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bg-BG" altLang="bg-BG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text styles</a:t>
            </a:r>
          </a:p>
          <a:p>
            <a:pPr lvl="1"/>
            <a:r>
              <a:rPr lang="bg-BG" altLang="bg-BG"/>
              <a:t>Second level</a:t>
            </a:r>
          </a:p>
          <a:p>
            <a:pPr lvl="2"/>
            <a:r>
              <a:rPr lang="bg-BG" altLang="bg-BG"/>
              <a:t>Third level</a:t>
            </a:r>
          </a:p>
          <a:p>
            <a:pPr lvl="3"/>
            <a:r>
              <a:rPr lang="bg-BG" altLang="bg-BG"/>
              <a:t>Fourth level</a:t>
            </a:r>
          </a:p>
          <a:p>
            <a:pPr lvl="4"/>
            <a:r>
              <a:rPr lang="bg-BG" altLang="bg-BG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bg-BG" altLang="bg-BG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AD019D5-2594-46CA-8DB5-C066228B48E5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90705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D340C3-10B8-460D-A86B-23DEE6974A84}" type="slidenum">
              <a:rPr lang="bg-BG" altLang="bg-BG"/>
              <a:pPr/>
              <a:t>1</a:t>
            </a:fld>
            <a:endParaRPr lang="bg-BG" altLang="bg-BG" dirty="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17652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463E1-8829-41FD-A518-553D68689CE6}" type="slidenum">
              <a:rPr lang="bg-BG" altLang="bg-BG"/>
              <a:pPr/>
              <a:t>2</a:t>
            </a:fld>
            <a:endParaRPr lang="bg-BG" altLang="bg-BG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noProof="0" dirty="0"/>
          </a:p>
        </p:txBody>
      </p:sp>
    </p:spTree>
    <p:extLst>
      <p:ext uri="{BB962C8B-B14F-4D97-AF65-F5344CB8AC3E}">
        <p14:creationId xmlns:p14="http://schemas.microsoft.com/office/powerpoint/2010/main" val="336457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463E1-8829-41FD-A518-553D68689CE6}" type="slidenum">
              <a:rPr lang="bg-BG" altLang="bg-BG"/>
              <a:pPr/>
              <a:t>3</a:t>
            </a:fld>
            <a:endParaRPr lang="bg-BG" altLang="bg-BG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noProof="0" dirty="0"/>
          </a:p>
        </p:txBody>
      </p:sp>
    </p:spTree>
    <p:extLst>
      <p:ext uri="{BB962C8B-B14F-4D97-AF65-F5344CB8AC3E}">
        <p14:creationId xmlns:p14="http://schemas.microsoft.com/office/powerpoint/2010/main" val="85937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463E1-8829-41FD-A518-553D68689CE6}" type="slidenum">
              <a:rPr lang="bg-BG" altLang="bg-BG"/>
              <a:pPr/>
              <a:t>4</a:t>
            </a:fld>
            <a:endParaRPr lang="bg-BG" altLang="bg-BG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noProof="0" dirty="0"/>
          </a:p>
        </p:txBody>
      </p:sp>
    </p:spTree>
    <p:extLst>
      <p:ext uri="{BB962C8B-B14F-4D97-AF65-F5344CB8AC3E}">
        <p14:creationId xmlns:p14="http://schemas.microsoft.com/office/powerpoint/2010/main" val="794583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B463E1-8829-41FD-A518-553D68689CE6}" type="slidenum">
              <a:rPr lang="bg-BG" altLang="bg-BG"/>
              <a:pPr/>
              <a:t>5</a:t>
            </a:fld>
            <a:endParaRPr lang="bg-BG" altLang="bg-BG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bg-BG" altLang="bg-BG" noProof="0" dirty="0"/>
          </a:p>
        </p:txBody>
      </p:sp>
    </p:spTree>
    <p:extLst>
      <p:ext uri="{BB962C8B-B14F-4D97-AF65-F5344CB8AC3E}">
        <p14:creationId xmlns:p14="http://schemas.microsoft.com/office/powerpoint/2010/main" val="324718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67828-7D7E-476A-977D-D8B33F2BA3E7}" type="slidenum">
              <a:rPr lang="bg-BG" altLang="bg-BG"/>
              <a:pPr/>
              <a:t>‹#›</a:t>
            </a:fld>
            <a:endParaRPr lang="bg-BG" altLang="bg-BG" dirty="0"/>
          </a:p>
        </p:txBody>
      </p:sp>
    </p:spTree>
    <p:extLst>
      <p:ext uri="{BB962C8B-B14F-4D97-AF65-F5344CB8AC3E}">
        <p14:creationId xmlns:p14="http://schemas.microsoft.com/office/powerpoint/2010/main" val="264219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5A248-9B42-4767-B475-3F2F76A5151D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952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EF78E-5EFC-4E37-88A1-610511E8B126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226603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35E34-FE0D-450B-9E5F-11513F693823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636730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AB3E4-AA19-459B-918A-2F2513B64D6A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538834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FF874-1A5E-4E48-A1F4-63752A7D1B6A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7772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5513" y="333375"/>
            <a:ext cx="2357437" cy="5975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025" y="333375"/>
            <a:ext cx="6923088" cy="59753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745F4D-B152-4D7C-9DB7-AC796C29CF27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207914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3569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80996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8191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2012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144" y="501747"/>
            <a:ext cx="8915400" cy="5048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368824" y="6453188"/>
            <a:ext cx="1368276" cy="360362"/>
          </a:xfrm>
        </p:spPr>
        <p:txBody>
          <a:bodyPr/>
          <a:lstStyle>
            <a:lvl1pPr>
              <a:defRPr/>
            </a:lvl1pPr>
          </a:lstStyle>
          <a:p>
            <a:endParaRPr lang="bg-BG" alt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D43F4965-F38A-43E9-A22F-08A9691971DD}" type="slidenum">
              <a:rPr lang="bg-BG" altLang="bg-BG" smtClean="0"/>
              <a:pPr/>
              <a:t>‹#›</a:t>
            </a:fld>
            <a:endParaRPr lang="bg-BG" altLang="bg-BG" dirty="0"/>
          </a:p>
        </p:txBody>
      </p:sp>
      <p:sp>
        <p:nvSpPr>
          <p:cNvPr id="9" name="Title 3"/>
          <p:cNvSpPr txBox="1">
            <a:spLocks/>
          </p:cNvSpPr>
          <p:nvPr userDrawn="1"/>
        </p:nvSpPr>
        <p:spPr bwMode="auto">
          <a:xfrm>
            <a:off x="1536738" y="23209"/>
            <a:ext cx="7314913" cy="38001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US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XVI </a:t>
            </a:r>
            <a:r>
              <a:rPr lang="bg-BG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НАУЧНА</a:t>
            </a:r>
            <a:r>
              <a:rPr lang="bg-BG" sz="1600" b="1" kern="0" spc="300" baseline="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 </a:t>
            </a:r>
            <a:r>
              <a:rPr lang="bg-BG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КОНФЕРЕНЦИЯ „</a:t>
            </a:r>
            <a:r>
              <a:rPr lang="bg-BG" sz="1600" b="1" kern="0" spc="300" dirty="0" err="1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Бул</a:t>
            </a:r>
            <a:r>
              <a:rPr lang="bg-BG" sz="1600" b="1" kern="0" spc="300" dirty="0" err="1">
                <a:solidFill>
                  <a:srgbClr val="00B0F0"/>
                </a:solidFill>
                <a:latin typeface="Georgia" pitchFamily="18" charset="0"/>
                <a:cs typeface="Aharoni" pitchFamily="2" charset="-79"/>
              </a:rPr>
              <a:t>ЕФ</a:t>
            </a:r>
            <a:r>
              <a:rPr lang="bg-BG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 20</a:t>
            </a:r>
            <a:r>
              <a:rPr lang="en-US" sz="1600" b="1" kern="0" spc="300" dirty="0">
                <a:solidFill>
                  <a:srgbClr val="00B0F0"/>
                </a:solidFill>
                <a:latin typeface="Georgia" pitchFamily="18" charset="0"/>
                <a:cs typeface="Aharoni" pitchFamily="2" charset="-79"/>
              </a:rPr>
              <a:t>24</a:t>
            </a:r>
            <a:r>
              <a:rPr lang="bg-BG" sz="1600" b="1" kern="0" spc="300" dirty="0">
                <a:solidFill>
                  <a:schemeClr val="bg1"/>
                </a:solidFill>
                <a:latin typeface="Georgia" pitchFamily="18" charset="0"/>
                <a:cs typeface="Aharoni" pitchFamily="2" charset="-79"/>
              </a:rPr>
              <a:t>"</a:t>
            </a:r>
            <a:endParaRPr lang="en-US" sz="1600" kern="0" spc="300" dirty="0">
              <a:solidFill>
                <a:schemeClr val="bg1"/>
              </a:solidFill>
              <a:latin typeface="Georgia" pitchFamily="18" charset="0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08910" y="31701"/>
            <a:ext cx="792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IEEE</a:t>
            </a:r>
            <a:endParaRPr lang="bg-BG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48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2860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0659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44045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216747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534194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926469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77540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1C4E9-672E-409F-BD32-460B432DD823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D6CE5-E0F0-4775-BD1D-1C2BC6C185A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742359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50434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071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863" y="404664"/>
            <a:ext cx="8915400" cy="504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77A2-29ED-4BA8-B996-D469AA9AC1F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0741208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37149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510152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074893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5448912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59827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77855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634652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97777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74F8A-EB14-4BAC-9D66-F14C6777A42A}" type="datetimeFigureOut">
              <a:rPr lang="bg-BG" smtClean="0"/>
              <a:t>18.6.2024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2BC9F-7C96-44C1-A119-8F27CE2088A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2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77A2-29ED-4BA8-B996-D469AA9AC1F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59066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77A2-29ED-4BA8-B996-D469AA9AC1F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8364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alt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777A2-29ED-4BA8-B996-D469AA9AC1FE}" type="slidenum">
              <a:rPr lang="bg-BG" altLang="bg-BG" smtClean="0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410060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88C9F-86CE-4692-B29E-70C70BC58ACD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02465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025" y="1052513"/>
            <a:ext cx="4640263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2688" y="1052513"/>
            <a:ext cx="4640262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B8C2E-59C8-4E91-9D33-5236BE33D1D4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4889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 alt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334EBA-1212-4427-B10E-82F841C1A399}" type="slidenum">
              <a:rPr lang="bg-BG" altLang="bg-BG"/>
              <a:pPr/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5104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33375"/>
            <a:ext cx="89154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025" y="1052513"/>
            <a:ext cx="9432925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/>
              <a:t>Click to edit Master text styles</a:t>
            </a:r>
          </a:p>
          <a:p>
            <a:pPr lvl="1"/>
            <a:r>
              <a:rPr lang="bg-BG" altLang="bg-BG"/>
              <a:t>Second level</a:t>
            </a:r>
          </a:p>
          <a:p>
            <a:pPr lvl="2"/>
            <a:r>
              <a:rPr lang="bg-BG" altLang="bg-BG"/>
              <a:t>Third level</a:t>
            </a:r>
          </a:p>
          <a:p>
            <a:pPr lvl="3"/>
            <a:r>
              <a:rPr lang="bg-BG" altLang="bg-BG"/>
              <a:t>Fourth level</a:t>
            </a:r>
          </a:p>
          <a:p>
            <a:pPr lvl="4"/>
            <a:r>
              <a:rPr lang="bg-BG" altLang="bg-BG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20975" y="6453188"/>
            <a:ext cx="2016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bg-BG" altLang="bg-BG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81563" y="6453188"/>
            <a:ext cx="424815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bg-BG" altLang="bg-BG" dirty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74175" y="6453188"/>
            <a:ext cx="431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B3777A2-29ED-4BA8-B996-D469AA9AC1FE}" type="slidenum">
              <a:rPr lang="bg-BG" altLang="bg-BG"/>
              <a:pPr/>
              <a:t>‹#›</a:t>
            </a:fld>
            <a:endParaRPr lang="bg-BG" alt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62" r:id="rId3"/>
    <p:sldLayoutId id="2147483663" r:id="rId4"/>
    <p:sldLayoutId id="2147483664" r:id="rId5"/>
    <p:sldLayoutId id="2147483665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1C4E9-672E-409F-BD32-460B432DD823}" type="datetimeFigureOut">
              <a:rPr lang="bg-BG" smtClean="0"/>
              <a:t>18.6.2024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D6CE5-E0F0-4775-BD1D-1C2BC6C185AD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4695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74F8A-EB14-4BAC-9D66-F14C6777A42A}" type="datetimeFigureOut">
              <a:rPr lang="bg-BG" smtClean="0"/>
              <a:t>18.6.2024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2BC9F-7C96-44C1-A119-8F27CE2088A4}" type="slidenum">
              <a:rPr lang="bg-BG" smtClean="0"/>
              <a:t>‹#›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8059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8EAA-DF5A-4759-8E49-F98F457A16F9}" type="slidenum">
              <a:rPr lang="bg-BG" altLang="bg-BG"/>
              <a:pPr/>
              <a:t>1</a:t>
            </a:fld>
            <a:endParaRPr lang="bg-BG" altLang="bg-BG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7" y="404664"/>
            <a:ext cx="8915400" cy="223224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bg-BG" altLang="bg-BG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ЗАГЛАВИЕ НА ДОКЛАДА</a:t>
            </a:r>
            <a:r>
              <a:rPr lang="bg-BG" altLang="bg-BG" sz="1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br>
              <a:rPr lang="en-US" altLang="bg-BG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bg-BG" altLang="bg-BG" sz="2400" b="1" dirty="0"/>
              <a:t> </a:t>
            </a:r>
            <a:r>
              <a:rPr lang="bg-BG" altLang="bg-B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Първи Автор, Втори автор</a:t>
            </a:r>
            <a:br>
              <a:rPr lang="bg-BG" altLang="bg-BG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bg-BG" altLang="bg-BG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Институция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8787" y="2708920"/>
            <a:ext cx="9030717" cy="3744268"/>
          </a:xfrm>
        </p:spPr>
        <p:txBody>
          <a:bodyPr/>
          <a:lstStyle/>
          <a:p>
            <a:pPr marL="0" indent="269875" algn="just" defTabSz="360000">
              <a:spcBef>
                <a:spcPts val="0"/>
              </a:spcBef>
              <a:buFontTx/>
              <a:buNone/>
              <a:tabLst>
                <a:tab pos="360000" algn="l"/>
              </a:tabLst>
            </a:pPr>
            <a:r>
              <a:rPr lang="bg-BG" altLang="bg-BG" i="1" dirty="0"/>
              <a:t>Кратко резюме</a:t>
            </a:r>
          </a:p>
          <a:p>
            <a:pPr marL="0" indent="269875" algn="just" defTabSz="360000">
              <a:spcBef>
                <a:spcPts val="0"/>
              </a:spcBef>
              <a:buFontTx/>
              <a:buNone/>
              <a:tabLst>
                <a:tab pos="360000" algn="l"/>
              </a:tabLst>
            </a:pPr>
            <a:endParaRPr lang="bg-BG" altLang="bg-BG" i="1" dirty="0"/>
          </a:p>
          <a:p>
            <a:pPr marL="0" indent="269875" algn="just" defTabSz="360000">
              <a:spcBef>
                <a:spcPts val="0"/>
              </a:spcBef>
              <a:buFontTx/>
              <a:buNone/>
              <a:tabLst>
                <a:tab pos="360000" algn="l"/>
              </a:tabLst>
            </a:pPr>
            <a:endParaRPr lang="bg-BG" altLang="bg-BG" i="1" dirty="0"/>
          </a:p>
          <a:p>
            <a:pPr marL="0" indent="269875" algn="just" defTabSz="360000">
              <a:spcBef>
                <a:spcPts val="0"/>
              </a:spcBef>
              <a:buFontTx/>
              <a:buNone/>
              <a:tabLst>
                <a:tab pos="360000" algn="l"/>
              </a:tabLst>
            </a:pPr>
            <a:endParaRPr lang="bg-BG" altLang="bg-BG" i="1" dirty="0"/>
          </a:p>
          <a:p>
            <a:pPr marL="0" indent="269875" algn="just" defTabSz="360000">
              <a:spcBef>
                <a:spcPts val="0"/>
              </a:spcBef>
              <a:buFontTx/>
              <a:buNone/>
              <a:tabLst>
                <a:tab pos="360000" algn="l"/>
              </a:tabLst>
            </a:pPr>
            <a:endParaRPr lang="bg-BG" altLang="bg-BG" i="1" dirty="0"/>
          </a:p>
          <a:p>
            <a:pPr marL="0" indent="269875" algn="just" defTabSz="360000">
              <a:spcBef>
                <a:spcPts val="0"/>
              </a:spcBef>
              <a:buFontTx/>
              <a:buNone/>
              <a:tabLst>
                <a:tab pos="360000" algn="l"/>
              </a:tabLst>
            </a:pPr>
            <a:r>
              <a:rPr lang="bg-BG" altLang="bg-BG" i="1" dirty="0"/>
              <a:t>Ключови думи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88EC-E3B6-423C-A564-6304D3DBCE7E}" type="slidenum">
              <a:rPr lang="bg-BG" altLang="bg-BG"/>
              <a:pPr/>
              <a:t>2</a:t>
            </a:fld>
            <a:endParaRPr lang="bg-BG" altLang="bg-BG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459296" y="548680"/>
            <a:ext cx="8915400" cy="504825"/>
          </a:xfrm>
        </p:spPr>
        <p:txBody>
          <a:bodyPr/>
          <a:lstStyle/>
          <a:p>
            <a:r>
              <a:rPr lang="bg-BG" altLang="bg-BG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Постановка на проблема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44488" y="1340768"/>
            <a:ext cx="9217024" cy="5040559"/>
          </a:xfrm>
        </p:spPr>
        <p:txBody>
          <a:bodyPr/>
          <a:lstStyle/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altLang="bg-BG" sz="2800" dirty="0"/>
              <a:t>В</a:t>
            </a:r>
            <a:r>
              <a:rPr lang="bg-BG" altLang="bg-BG" sz="2800" dirty="0"/>
              <a:t>ъ</a:t>
            </a:r>
            <a:r>
              <a:rPr lang="ru-RU" altLang="bg-BG" sz="2800" dirty="0"/>
              <a:t>ведение </a:t>
            </a:r>
          </a:p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endParaRPr lang="ru-RU" altLang="bg-BG" sz="2800" dirty="0"/>
          </a:p>
        </p:txBody>
      </p:sp>
    </p:spTree>
    <p:extLst>
      <p:ext uri="{BB962C8B-B14F-4D97-AF65-F5344CB8AC3E}">
        <p14:creationId xmlns:p14="http://schemas.microsoft.com/office/powerpoint/2010/main" val="43185503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88EC-E3B6-423C-A564-6304D3DBCE7E}" type="slidenum">
              <a:rPr lang="bg-BG" altLang="bg-BG"/>
              <a:pPr/>
              <a:t>3</a:t>
            </a:fld>
            <a:endParaRPr lang="bg-BG" altLang="bg-BG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459296" y="548680"/>
            <a:ext cx="8915400" cy="504825"/>
          </a:xfrm>
        </p:spPr>
        <p:txBody>
          <a:bodyPr/>
          <a:lstStyle/>
          <a:p>
            <a:r>
              <a:rPr lang="bg-BG" altLang="bg-BG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Съществуващи решения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44488" y="1196752"/>
            <a:ext cx="9217024" cy="5184575"/>
          </a:xfrm>
        </p:spPr>
        <p:txBody>
          <a:bodyPr/>
          <a:lstStyle/>
          <a:p>
            <a:pPr marL="533400" indent="-352425" algn="just" defTabSz="180000">
              <a:lnSpc>
                <a:spcPct val="120000"/>
              </a:lnSpc>
              <a:spcBef>
                <a:spcPts val="0"/>
              </a:spcBef>
              <a:buNone/>
            </a:pPr>
            <a:endParaRPr lang="bg-BG" altLang="bg-BG" sz="2800" dirty="0"/>
          </a:p>
          <a:p>
            <a:pPr marL="533400" indent="-35242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bg-BG" altLang="bg-BG" sz="2800" dirty="0"/>
              <a:t>•	Съществуващи решение</a:t>
            </a:r>
          </a:p>
          <a:p>
            <a:pPr marL="533400" indent="-352425" algn="just" defTabSz="180000">
              <a:lnSpc>
                <a:spcPct val="120000"/>
              </a:lnSpc>
              <a:spcBef>
                <a:spcPts val="0"/>
              </a:spcBef>
              <a:buNone/>
            </a:pPr>
            <a:endParaRPr lang="bg-BG" altLang="bg-BG" sz="2800" dirty="0"/>
          </a:p>
          <a:p>
            <a:pPr marL="533400" indent="-35242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bg-BG" altLang="bg-BG" sz="2800" dirty="0"/>
              <a:t>•	Цели</a:t>
            </a:r>
          </a:p>
        </p:txBody>
      </p:sp>
    </p:spTree>
    <p:extLst>
      <p:ext uri="{BB962C8B-B14F-4D97-AF65-F5344CB8AC3E}">
        <p14:creationId xmlns:p14="http://schemas.microsoft.com/office/powerpoint/2010/main" val="3710568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88EC-E3B6-423C-A564-6304D3DBCE7E}" type="slidenum">
              <a:rPr lang="bg-BG" altLang="bg-BG"/>
              <a:pPr/>
              <a:t>4</a:t>
            </a:fld>
            <a:endParaRPr lang="bg-BG" altLang="bg-BG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459296" y="548680"/>
            <a:ext cx="8915400" cy="504825"/>
          </a:xfrm>
        </p:spPr>
        <p:txBody>
          <a:bodyPr/>
          <a:lstStyle/>
          <a:p>
            <a:r>
              <a:rPr lang="bg-BG" altLang="bg-BG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Ново решение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2480" y="1196752"/>
            <a:ext cx="9289032" cy="5184575"/>
          </a:xfrm>
        </p:spPr>
        <p:txBody>
          <a:bodyPr/>
          <a:lstStyle/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bg-BG" altLang="bg-BG" sz="2800" dirty="0"/>
              <a:t>Нов подход</a:t>
            </a:r>
          </a:p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bg-BG" altLang="bg-BG" sz="2800" dirty="0"/>
              <a:t>	</a:t>
            </a:r>
            <a:r>
              <a:rPr lang="ru-RU" altLang="bg-BG" sz="2800" dirty="0"/>
              <a:t>•</a:t>
            </a:r>
          </a:p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endParaRPr lang="ru-RU" altLang="bg-BG" sz="28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925941"/>
              </p:ext>
            </p:extLst>
          </p:nvPr>
        </p:nvGraphicFramePr>
        <p:xfrm>
          <a:off x="2576736" y="3212976"/>
          <a:ext cx="468052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152800" y="1988840"/>
                <a:ext cx="2736304" cy="6851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/>
                        </a:rPr>
                        <m:t>𝑥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latin typeface="Cambria Math"/>
                            </a:rPr>
                            <m:t>−</m:t>
                          </m:r>
                          <m:r>
                            <a:rPr lang="en-US">
                              <a:latin typeface="Cambria Math"/>
                            </a:rPr>
                            <m:t>𝑏</m:t>
                          </m:r>
                          <m:r>
                            <a:rPr lang="en-US">
                              <a:latin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>
                                      <a:latin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>
                              <a:latin typeface="Cambria Math"/>
                            </a:rPr>
                            <m:t>2</m:t>
                          </m:r>
                          <m:r>
                            <a:rPr lang="en-US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bg-BG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2800" y="1988840"/>
                <a:ext cx="2736304" cy="6851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48615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88EC-E3B6-423C-A564-6304D3DBCE7E}" type="slidenum">
              <a:rPr lang="bg-BG" altLang="bg-BG"/>
              <a:pPr/>
              <a:t>5</a:t>
            </a:fld>
            <a:endParaRPr lang="bg-BG" altLang="bg-BG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>
          <a:xfrm>
            <a:off x="459296" y="476672"/>
            <a:ext cx="8915400" cy="504825"/>
          </a:xfrm>
        </p:spPr>
        <p:txBody>
          <a:bodyPr/>
          <a:lstStyle/>
          <a:p>
            <a:r>
              <a:rPr lang="bg-BG" altLang="bg-BG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Изводи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2480" y="1196752"/>
            <a:ext cx="9289032" cy="5184575"/>
          </a:xfrm>
        </p:spPr>
        <p:txBody>
          <a:bodyPr/>
          <a:lstStyle/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r>
              <a:rPr lang="bg-BG" altLang="bg-BG" sz="2800" dirty="0"/>
              <a:t>	Приноси на доклада</a:t>
            </a:r>
            <a:r>
              <a:rPr lang="ru-RU" altLang="bg-BG" sz="2800" dirty="0"/>
              <a:t>	</a:t>
            </a:r>
          </a:p>
          <a:p>
            <a:pPr marL="0" indent="180975" algn="just" defTabSz="180000">
              <a:lnSpc>
                <a:spcPct val="120000"/>
              </a:lnSpc>
              <a:spcBef>
                <a:spcPts val="0"/>
              </a:spcBef>
              <a:buNone/>
            </a:pPr>
            <a:endParaRPr lang="ru-RU" altLang="bg-BG" sz="2800" dirty="0"/>
          </a:p>
        </p:txBody>
      </p:sp>
    </p:spTree>
    <p:extLst>
      <p:ext uri="{BB962C8B-B14F-4D97-AF65-F5344CB8AC3E}">
        <p14:creationId xmlns:p14="http://schemas.microsoft.com/office/powerpoint/2010/main" val="307626658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EF_Template">
  <a:themeElements>
    <a:clrScheme name="EF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F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</TotalTime>
  <Words>56</Words>
  <Application>Microsoft Office PowerPoint</Application>
  <PresentationFormat>A4 Paper (210x297 mm)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Georgia</vt:lpstr>
      <vt:lpstr>Tahoma</vt:lpstr>
      <vt:lpstr>EF_Template</vt:lpstr>
      <vt:lpstr>Custom Design</vt:lpstr>
      <vt:lpstr>1_Custom Design</vt:lpstr>
      <vt:lpstr>ЗАГЛАВИЕ НА ДОКЛАДА   Първи Автор, Втори автор Институция</vt:lpstr>
      <vt:lpstr>Постановка на проблема</vt:lpstr>
      <vt:lpstr>Съществуващи решения </vt:lpstr>
      <vt:lpstr>Ново решение</vt:lpstr>
      <vt:lpstr>Изводи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NM</dc:creator>
  <cp:lastModifiedBy>Niki</cp:lastModifiedBy>
  <cp:revision>180</cp:revision>
  <dcterms:created xsi:type="dcterms:W3CDTF">2010-09-29T19:52:35Z</dcterms:created>
  <dcterms:modified xsi:type="dcterms:W3CDTF">2024-06-18T14:21:56Z</dcterms:modified>
</cp:coreProperties>
</file>