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0" r:id="rId1"/>
    <p:sldMasterId id="2147483666" r:id="rId2"/>
    <p:sldMasterId id="2147483679" r:id="rId3"/>
  </p:sldMasterIdLst>
  <p:notesMasterIdLst>
    <p:notesMasterId r:id="rId9"/>
  </p:notesMasterIdLst>
  <p:handoutMasterIdLst>
    <p:handoutMasterId r:id="rId10"/>
  </p:handoutMasterIdLst>
  <p:sldIdLst>
    <p:sldId id="257" r:id="rId4"/>
    <p:sldId id="284" r:id="rId5"/>
    <p:sldId id="287" r:id="rId6"/>
    <p:sldId id="285" r:id="rId7"/>
    <p:sldId id="286" r:id="rId8"/>
  </p:sldIdLst>
  <p:sldSz cx="9906000" cy="6858000" type="A4"/>
  <p:notesSz cx="6858000" cy="9144000"/>
  <p:defaultTextStyle>
    <a:defPPr>
      <a:defRPr lang="bg-BG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9" autoAdjust="0"/>
    <p:restoredTop sz="90724" autoAdjust="0"/>
  </p:normalViewPr>
  <p:slideViewPr>
    <p:cSldViewPr>
      <p:cViewPr varScale="1">
        <p:scale>
          <a:sx n="88" d="100"/>
          <a:sy n="88" d="100"/>
        </p:scale>
        <p:origin x="804" y="96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8" d="100"/>
          <a:sy n="68" d="100"/>
        </p:scale>
        <p:origin x="-3066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presProps" Target="presProps.xml"/><Relationship Id="rId5" Type="http://schemas.openxmlformats.org/officeDocument/2006/relationships/slide" Target="slides/slide2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5.2413931911626903E-2"/>
          <c:y val="2.7090306876626311E-2"/>
          <c:w val="0.80165290562536407"/>
          <c:h val="0.83170384023357802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Sheet1!$A$1</c:f>
              <c:strCache>
                <c:ptCount val="1"/>
                <c:pt idx="0">
                  <c:v>a</c:v>
                </c:pt>
              </c:strCache>
            </c:strRef>
          </c:tx>
          <c:invertIfNegative val="0"/>
          <c:val>
            <c:numRef>
              <c:f>Sheet1!$B$1:$F$1</c:f>
              <c:numCache>
                <c:formatCode>General</c:formatCode>
                <c:ptCount val="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562-4998-80F8-BCCF3D36E625}"/>
            </c:ext>
          </c:extLst>
        </c:ser>
        <c:ser>
          <c:idx val="1"/>
          <c:order val="1"/>
          <c:tx>
            <c:strRef>
              <c:f>Sheet1!$A$2</c:f>
              <c:strCache>
                <c:ptCount val="1"/>
                <c:pt idx="0">
                  <c:v>b</c:v>
                </c:pt>
              </c:strCache>
            </c:strRef>
          </c:tx>
          <c:invertIfNegative val="0"/>
          <c:val>
            <c:numRef>
              <c:f>Sheet1!$B$2:$F$2</c:f>
              <c:numCache>
                <c:formatCode>General</c:formatCode>
                <c:ptCount val="5"/>
                <c:pt idx="0">
                  <c:v>3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562-4998-80F8-BCCF3D36E625}"/>
            </c:ext>
          </c:extLst>
        </c:ser>
        <c:ser>
          <c:idx val="2"/>
          <c:order val="2"/>
          <c:tx>
            <c:strRef>
              <c:f>Sheet1!$A$3</c:f>
              <c:strCache>
                <c:ptCount val="1"/>
                <c:pt idx="0">
                  <c:v>c</c:v>
                </c:pt>
              </c:strCache>
            </c:strRef>
          </c:tx>
          <c:invertIfNegative val="0"/>
          <c:val>
            <c:numRef>
              <c:f>Sheet1!$B$3:$F$3</c:f>
              <c:numCache>
                <c:formatCode>General</c:formatCode>
                <c:ptCount val="5"/>
                <c:pt idx="0">
                  <c:v>5</c:v>
                </c:pt>
                <c:pt idx="2">
                  <c:v>6</c:v>
                </c:pt>
                <c:pt idx="3">
                  <c:v>7</c:v>
                </c:pt>
                <c:pt idx="4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562-4998-80F8-BCCF3D36E625}"/>
            </c:ext>
          </c:extLst>
        </c:ser>
        <c:ser>
          <c:idx val="3"/>
          <c:order val="3"/>
          <c:tx>
            <c:strRef>
              <c:f>Sheet1!$A$4</c:f>
              <c:strCache>
                <c:ptCount val="1"/>
                <c:pt idx="0">
                  <c:v>d</c:v>
                </c:pt>
              </c:strCache>
            </c:strRef>
          </c:tx>
          <c:invertIfNegative val="0"/>
          <c:val>
            <c:numRef>
              <c:f>Sheet1!$B$4:$F$4</c:f>
              <c:numCache>
                <c:formatCode>General</c:formatCode>
                <c:ptCount val="5"/>
                <c:pt idx="0">
                  <c:v>2</c:v>
                </c:pt>
                <c:pt idx="1">
                  <c:v>4</c:v>
                </c:pt>
                <c:pt idx="2">
                  <c:v>6</c:v>
                </c:pt>
                <c:pt idx="3">
                  <c:v>8</c:v>
                </c:pt>
                <c:pt idx="4">
                  <c:v>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7562-4998-80F8-BCCF3D36E62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369560360"/>
        <c:axId val="369561928"/>
        <c:axId val="0"/>
      </c:bar3DChart>
      <c:catAx>
        <c:axId val="369560360"/>
        <c:scaling>
          <c:orientation val="minMax"/>
        </c:scaling>
        <c:delete val="0"/>
        <c:axPos val="b"/>
        <c:majorTickMark val="out"/>
        <c:minorTickMark val="none"/>
        <c:tickLblPos val="nextTo"/>
        <c:crossAx val="369561928"/>
        <c:crosses val="autoZero"/>
        <c:auto val="1"/>
        <c:lblAlgn val="ctr"/>
        <c:lblOffset val="100"/>
        <c:noMultiLvlLbl val="0"/>
      </c:catAx>
      <c:valAx>
        <c:axId val="36956192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369560360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bg-BG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03783A-53C2-4C3B-917E-47BAA40C1F8C}" type="datetimeFigureOut">
              <a:rPr lang="bg-BG" smtClean="0"/>
              <a:t>18.6.2024 г.</a:t>
            </a:fld>
            <a:endParaRPr lang="bg-B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62FA3A-4773-4ECE-B1E2-79FA88950FFD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49755283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bg-BG" altLang="bg-BG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bg-BG" altLang="bg-BG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52500" y="685800"/>
            <a:ext cx="4953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bg-BG" altLang="bg-BG"/>
              <a:t>Click to edit Master text styles</a:t>
            </a:r>
          </a:p>
          <a:p>
            <a:pPr lvl="1"/>
            <a:r>
              <a:rPr lang="bg-BG" altLang="bg-BG"/>
              <a:t>Second level</a:t>
            </a:r>
          </a:p>
          <a:p>
            <a:pPr lvl="2"/>
            <a:r>
              <a:rPr lang="bg-BG" altLang="bg-BG"/>
              <a:t>Third level</a:t>
            </a:r>
          </a:p>
          <a:p>
            <a:pPr lvl="3"/>
            <a:r>
              <a:rPr lang="bg-BG" altLang="bg-BG"/>
              <a:t>Fourth level</a:t>
            </a:r>
          </a:p>
          <a:p>
            <a:pPr lvl="4"/>
            <a:r>
              <a:rPr lang="bg-BG" altLang="bg-BG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bg-BG" altLang="bg-BG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AAD019D5-2594-46CA-8DB5-C066228B48E5}" type="slidenum">
              <a:rPr lang="bg-BG" altLang="bg-BG"/>
              <a:pPr/>
              <a:t>‹#›</a:t>
            </a:fld>
            <a:endParaRPr lang="bg-BG" altLang="bg-BG"/>
          </a:p>
        </p:txBody>
      </p:sp>
    </p:spTree>
    <p:extLst>
      <p:ext uri="{BB962C8B-B14F-4D97-AF65-F5344CB8AC3E}">
        <p14:creationId xmlns:p14="http://schemas.microsoft.com/office/powerpoint/2010/main" val="29070506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1D340C3-10B8-460D-A86B-23DEE6974A84}" type="slidenum">
              <a:rPr lang="bg-BG" altLang="bg-BG"/>
              <a:pPr/>
              <a:t>1</a:t>
            </a:fld>
            <a:endParaRPr lang="bg-BG" altLang="bg-BG" dirty="0"/>
          </a:p>
        </p:txBody>
      </p:sp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bg-BG" altLang="bg-BG" dirty="0"/>
          </a:p>
        </p:txBody>
      </p:sp>
    </p:spTree>
    <p:extLst>
      <p:ext uri="{BB962C8B-B14F-4D97-AF65-F5344CB8AC3E}">
        <p14:creationId xmlns:p14="http://schemas.microsoft.com/office/powerpoint/2010/main" val="1765225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8B463E1-8829-41FD-A518-553D68689CE6}" type="slidenum">
              <a:rPr lang="bg-BG" altLang="bg-BG"/>
              <a:pPr/>
              <a:t>2</a:t>
            </a:fld>
            <a:endParaRPr lang="bg-BG" altLang="bg-BG" dirty="0"/>
          </a:p>
        </p:txBody>
      </p:sp>
      <p:sp>
        <p:nvSpPr>
          <p:cNvPr id="7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bg-BG" altLang="bg-BG" noProof="0" dirty="0"/>
          </a:p>
        </p:txBody>
      </p:sp>
    </p:spTree>
    <p:extLst>
      <p:ext uri="{BB962C8B-B14F-4D97-AF65-F5344CB8AC3E}">
        <p14:creationId xmlns:p14="http://schemas.microsoft.com/office/powerpoint/2010/main" val="336457679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8B463E1-8829-41FD-A518-553D68689CE6}" type="slidenum">
              <a:rPr lang="bg-BG" altLang="bg-BG"/>
              <a:pPr/>
              <a:t>3</a:t>
            </a:fld>
            <a:endParaRPr lang="bg-BG" altLang="bg-BG" dirty="0"/>
          </a:p>
        </p:txBody>
      </p:sp>
      <p:sp>
        <p:nvSpPr>
          <p:cNvPr id="7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bg-BG" altLang="bg-BG" noProof="0" dirty="0"/>
          </a:p>
        </p:txBody>
      </p:sp>
    </p:spTree>
    <p:extLst>
      <p:ext uri="{BB962C8B-B14F-4D97-AF65-F5344CB8AC3E}">
        <p14:creationId xmlns:p14="http://schemas.microsoft.com/office/powerpoint/2010/main" val="85937943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8B463E1-8829-41FD-A518-553D68689CE6}" type="slidenum">
              <a:rPr lang="bg-BG" altLang="bg-BG"/>
              <a:pPr/>
              <a:t>4</a:t>
            </a:fld>
            <a:endParaRPr lang="bg-BG" altLang="bg-BG" dirty="0"/>
          </a:p>
        </p:txBody>
      </p:sp>
      <p:sp>
        <p:nvSpPr>
          <p:cNvPr id="7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bg-BG" altLang="bg-BG" noProof="0" dirty="0"/>
          </a:p>
        </p:txBody>
      </p:sp>
    </p:spTree>
    <p:extLst>
      <p:ext uri="{BB962C8B-B14F-4D97-AF65-F5344CB8AC3E}">
        <p14:creationId xmlns:p14="http://schemas.microsoft.com/office/powerpoint/2010/main" val="79458335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8B463E1-8829-41FD-A518-553D68689CE6}" type="slidenum">
              <a:rPr lang="bg-BG" altLang="bg-BG"/>
              <a:pPr/>
              <a:t>5</a:t>
            </a:fld>
            <a:endParaRPr lang="bg-BG" altLang="bg-BG" dirty="0"/>
          </a:p>
        </p:txBody>
      </p:sp>
      <p:sp>
        <p:nvSpPr>
          <p:cNvPr id="7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bg-BG" altLang="bg-BG" noProof="0" dirty="0"/>
          </a:p>
        </p:txBody>
      </p:sp>
    </p:spTree>
    <p:extLst>
      <p:ext uri="{BB962C8B-B14F-4D97-AF65-F5344CB8AC3E}">
        <p14:creationId xmlns:p14="http://schemas.microsoft.com/office/powerpoint/2010/main" val="32471817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2130425"/>
            <a:ext cx="84201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bg-BG" altLang="bg-BG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bg-BG" altLang="bg-BG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467828-7D7E-476A-977D-D8B33F2BA3E7}" type="slidenum">
              <a:rPr lang="bg-BG" altLang="bg-BG"/>
              <a:pPr/>
              <a:t>‹#›</a:t>
            </a:fld>
            <a:endParaRPr lang="bg-BG" altLang="bg-BG" dirty="0"/>
          </a:p>
        </p:txBody>
      </p:sp>
    </p:spTree>
    <p:extLst>
      <p:ext uri="{BB962C8B-B14F-4D97-AF65-F5344CB8AC3E}">
        <p14:creationId xmlns:p14="http://schemas.microsoft.com/office/powerpoint/2010/main" val="26421986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bg-BG" altLang="bg-B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bg-BG" alt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05A248-9B42-4767-B475-3F2F76A5151D}" type="slidenum">
              <a:rPr lang="bg-BG" altLang="bg-BG"/>
              <a:pPr/>
              <a:t>‹#›</a:t>
            </a:fld>
            <a:endParaRPr lang="bg-BG" altLang="bg-BG"/>
          </a:p>
        </p:txBody>
      </p:sp>
    </p:spTree>
    <p:extLst>
      <p:ext uri="{BB962C8B-B14F-4D97-AF65-F5344CB8AC3E}">
        <p14:creationId xmlns:p14="http://schemas.microsoft.com/office/powerpoint/2010/main" val="4195200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bg-BG" altLang="bg-B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bg-BG" alt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3EF78E-5EFC-4E37-88A1-610511E8B126}" type="slidenum">
              <a:rPr lang="bg-BG" altLang="bg-BG"/>
              <a:pPr/>
              <a:t>‹#›</a:t>
            </a:fld>
            <a:endParaRPr lang="bg-BG" altLang="bg-BG"/>
          </a:p>
        </p:txBody>
      </p:sp>
    </p:spTree>
    <p:extLst>
      <p:ext uri="{BB962C8B-B14F-4D97-AF65-F5344CB8AC3E}">
        <p14:creationId xmlns:p14="http://schemas.microsoft.com/office/powerpoint/2010/main" val="322660308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bg-BG" alt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bg-BG" alt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F35E34-FE0D-450B-9E5F-11513F693823}" type="slidenum">
              <a:rPr lang="bg-BG" altLang="bg-BG"/>
              <a:pPr/>
              <a:t>‹#›</a:t>
            </a:fld>
            <a:endParaRPr lang="bg-BG" altLang="bg-BG"/>
          </a:p>
        </p:txBody>
      </p:sp>
    </p:spTree>
    <p:extLst>
      <p:ext uri="{BB962C8B-B14F-4D97-AF65-F5344CB8AC3E}">
        <p14:creationId xmlns:p14="http://schemas.microsoft.com/office/powerpoint/2010/main" val="26367306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bg-B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bg-BG" alt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bg-BG" alt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3AB3E4-AA19-459B-918A-2F2513B64D6A}" type="slidenum">
              <a:rPr lang="bg-BG" altLang="bg-BG"/>
              <a:pPr/>
              <a:t>‹#›</a:t>
            </a:fld>
            <a:endParaRPr lang="bg-BG" altLang="bg-BG"/>
          </a:p>
        </p:txBody>
      </p:sp>
    </p:spTree>
    <p:extLst>
      <p:ext uri="{BB962C8B-B14F-4D97-AF65-F5344CB8AC3E}">
        <p14:creationId xmlns:p14="http://schemas.microsoft.com/office/powerpoint/2010/main" val="53883422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bg-BG" alt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bg-BG" alt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FFF874-1A5E-4E48-A1F4-63752A7D1B6A}" type="slidenum">
              <a:rPr lang="bg-BG" altLang="bg-BG"/>
              <a:pPr/>
              <a:t>‹#›</a:t>
            </a:fld>
            <a:endParaRPr lang="bg-BG" altLang="bg-BG"/>
          </a:p>
        </p:txBody>
      </p:sp>
    </p:spTree>
    <p:extLst>
      <p:ext uri="{BB962C8B-B14F-4D97-AF65-F5344CB8AC3E}">
        <p14:creationId xmlns:p14="http://schemas.microsoft.com/office/powerpoint/2010/main" val="677721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75513" y="333375"/>
            <a:ext cx="2357437" cy="59753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00025" y="333375"/>
            <a:ext cx="6923088" cy="59753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bg-BG" alt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bg-BG" alt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3745F4D-B152-4D7C-9DB7-AC796C29CF27}" type="slidenum">
              <a:rPr lang="bg-BG" altLang="bg-BG"/>
              <a:pPr/>
              <a:t>‹#›</a:t>
            </a:fld>
            <a:endParaRPr lang="bg-BG" altLang="bg-BG"/>
          </a:p>
        </p:txBody>
      </p:sp>
    </p:spTree>
    <p:extLst>
      <p:ext uri="{BB962C8B-B14F-4D97-AF65-F5344CB8AC3E}">
        <p14:creationId xmlns:p14="http://schemas.microsoft.com/office/powerpoint/2010/main" val="32079149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2130425"/>
            <a:ext cx="84201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1C4E9-672E-409F-BD32-460B432DD823}" type="datetimeFigureOut">
              <a:rPr lang="bg-BG" smtClean="0"/>
              <a:t>18.6.2024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D6CE5-E0F0-4775-BD1D-1C2BC6C185AD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4356970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1C4E9-672E-409F-BD32-460B432DD823}" type="datetimeFigureOut">
              <a:rPr lang="bg-BG" smtClean="0"/>
              <a:t>18.6.2024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D6CE5-E0F0-4775-BD1D-1C2BC6C185AD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43809968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1C4E9-672E-409F-BD32-460B432DD823}" type="datetimeFigureOut">
              <a:rPr lang="bg-BG" smtClean="0"/>
              <a:t>18.6.2024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D6CE5-E0F0-4775-BD1D-1C2BC6C185AD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425819165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5300" y="1600200"/>
            <a:ext cx="43815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29200" y="1600200"/>
            <a:ext cx="43815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1C4E9-672E-409F-BD32-460B432DD823}" type="datetimeFigureOut">
              <a:rPr lang="bg-BG" smtClean="0"/>
              <a:t>18.6.2024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D6CE5-E0F0-4775-BD1D-1C2BC6C185AD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40201207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8787" y="435712"/>
            <a:ext cx="8915400" cy="50482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bg-BG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368824" y="6453188"/>
            <a:ext cx="1368276" cy="360362"/>
          </a:xfrm>
        </p:spPr>
        <p:txBody>
          <a:bodyPr/>
          <a:lstStyle>
            <a:lvl1pPr>
              <a:defRPr/>
            </a:lvl1pPr>
          </a:lstStyle>
          <a:p>
            <a:endParaRPr lang="bg-BG" altLang="bg-BG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bg-BG" altLang="bg-BG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1"/>
            </a:lvl1pPr>
          </a:lstStyle>
          <a:p>
            <a:fld id="{D43F4965-F38A-43E9-A22F-08A9691971DD}" type="slidenum">
              <a:rPr lang="bg-BG" altLang="bg-BG" smtClean="0"/>
              <a:pPr/>
              <a:t>‹#›</a:t>
            </a:fld>
            <a:endParaRPr lang="bg-BG" altLang="bg-BG" dirty="0"/>
          </a:p>
        </p:txBody>
      </p:sp>
      <p:sp>
        <p:nvSpPr>
          <p:cNvPr id="9" name="Title 3"/>
          <p:cNvSpPr txBox="1">
            <a:spLocks/>
          </p:cNvSpPr>
          <p:nvPr userDrawn="1"/>
        </p:nvSpPr>
        <p:spPr bwMode="auto">
          <a:xfrm>
            <a:off x="812740" y="23208"/>
            <a:ext cx="8893236" cy="334075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/>
            <a:r>
              <a:rPr lang="en-US" sz="1600" b="1" kern="0" spc="300" dirty="0">
                <a:solidFill>
                  <a:schemeClr val="bg1"/>
                </a:solidFill>
                <a:latin typeface="Georgia" pitchFamily="18" charset="0"/>
                <a:cs typeface="Aharoni" pitchFamily="2" charset="-79"/>
              </a:rPr>
              <a:t>16th Electrical Engineering Faculty Conference</a:t>
            </a:r>
            <a:r>
              <a:rPr lang="bg-BG" sz="1600" b="1" kern="0" spc="300" dirty="0">
                <a:solidFill>
                  <a:schemeClr val="bg1"/>
                </a:solidFill>
                <a:latin typeface="Georgia" pitchFamily="18" charset="0"/>
                <a:cs typeface="Aharoni" pitchFamily="2" charset="-79"/>
              </a:rPr>
              <a:t>„</a:t>
            </a:r>
            <a:r>
              <a:rPr lang="en-US" sz="1600" b="1" kern="0" spc="300" dirty="0" err="1">
                <a:solidFill>
                  <a:schemeClr val="bg1"/>
                </a:solidFill>
                <a:latin typeface="Georgia" pitchFamily="18" charset="0"/>
                <a:cs typeface="Aharoni" pitchFamily="2" charset="-79"/>
              </a:rPr>
              <a:t>Bul</a:t>
            </a:r>
            <a:r>
              <a:rPr lang="en-US" sz="1600" b="1" kern="0" spc="300" dirty="0" err="1">
                <a:solidFill>
                  <a:srgbClr val="00B0F0"/>
                </a:solidFill>
                <a:latin typeface="Georgia" pitchFamily="18" charset="0"/>
                <a:cs typeface="Aharoni" pitchFamily="2" charset="-79"/>
              </a:rPr>
              <a:t>EF</a:t>
            </a:r>
            <a:r>
              <a:rPr lang="bg-BG" sz="1600" b="1" kern="0" spc="300" dirty="0">
                <a:solidFill>
                  <a:schemeClr val="bg1"/>
                </a:solidFill>
                <a:latin typeface="Georgia" pitchFamily="18" charset="0"/>
                <a:cs typeface="Aharoni" pitchFamily="2" charset="-79"/>
              </a:rPr>
              <a:t> 20</a:t>
            </a:r>
            <a:r>
              <a:rPr lang="en-US" sz="1600" b="1" kern="0" spc="300" dirty="0">
                <a:solidFill>
                  <a:srgbClr val="00B0F0"/>
                </a:solidFill>
                <a:latin typeface="Georgia" pitchFamily="18" charset="0"/>
                <a:cs typeface="Aharoni" pitchFamily="2" charset="-79"/>
              </a:rPr>
              <a:t>24</a:t>
            </a:r>
            <a:r>
              <a:rPr lang="bg-BG" sz="1600" b="1" kern="0" spc="300" dirty="0">
                <a:solidFill>
                  <a:schemeClr val="bg1"/>
                </a:solidFill>
                <a:latin typeface="Georgia" pitchFamily="18" charset="0"/>
                <a:cs typeface="Aharoni" pitchFamily="2" charset="-79"/>
              </a:rPr>
              <a:t>"</a:t>
            </a:r>
            <a:endParaRPr lang="en-US" sz="1600" kern="0" spc="300" dirty="0">
              <a:solidFill>
                <a:schemeClr val="bg1"/>
              </a:solidFill>
              <a:latin typeface="Georgia" pitchFamily="18" charset="0"/>
              <a:cs typeface="Aharoni" pitchFamily="2" charset="-79"/>
            </a:endParaRPr>
          </a:p>
        </p:txBody>
      </p:sp>
      <p:sp>
        <p:nvSpPr>
          <p:cNvPr id="8" name="TextBox 7"/>
          <p:cNvSpPr txBox="1"/>
          <p:nvPr userDrawn="1"/>
        </p:nvSpPr>
        <p:spPr>
          <a:xfrm>
            <a:off x="0" y="-9810"/>
            <a:ext cx="79253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IEEE</a:t>
            </a:r>
            <a:endParaRPr lang="bg-BG" b="1" dirty="0">
              <a:solidFill>
                <a:srgbClr val="0070C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654804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1C4E9-672E-409F-BD32-460B432DD823}" type="datetimeFigureOut">
              <a:rPr lang="bg-BG" smtClean="0"/>
              <a:t>18.6.2024 г.</a:t>
            </a:fld>
            <a:endParaRPr lang="bg-B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D6CE5-E0F0-4775-BD1D-1C2BC6C185AD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86286063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1C4E9-672E-409F-BD32-460B432DD823}" type="datetimeFigureOut">
              <a:rPr lang="bg-BG" smtClean="0"/>
              <a:t>18.6.2024 г.</a:t>
            </a:fld>
            <a:endParaRPr lang="bg-B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D6CE5-E0F0-4775-BD1D-1C2BC6C185AD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6065911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1C4E9-672E-409F-BD32-460B432DD823}" type="datetimeFigureOut">
              <a:rPr lang="bg-BG" smtClean="0"/>
              <a:t>18.6.2024 г.</a:t>
            </a:fld>
            <a:endParaRPr lang="bg-B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D6CE5-E0F0-4775-BD1D-1C2BC6C185AD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94404569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1C4E9-672E-409F-BD32-460B432DD823}" type="datetimeFigureOut">
              <a:rPr lang="bg-BG" smtClean="0"/>
              <a:t>18.6.2024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D6CE5-E0F0-4775-BD1D-1C2BC6C185AD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02167476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bg-B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1C4E9-672E-409F-BD32-460B432DD823}" type="datetimeFigureOut">
              <a:rPr lang="bg-BG" smtClean="0"/>
              <a:t>18.6.2024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D6CE5-E0F0-4775-BD1D-1C2BC6C185AD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35341943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1C4E9-672E-409F-BD32-460B432DD823}" type="datetimeFigureOut">
              <a:rPr lang="bg-BG" smtClean="0"/>
              <a:t>18.6.2024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D6CE5-E0F0-4775-BD1D-1C2BC6C185AD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79264696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81850" y="274638"/>
            <a:ext cx="222885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5300" y="274638"/>
            <a:ext cx="653415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1C4E9-672E-409F-BD32-460B432DD823}" type="datetimeFigureOut">
              <a:rPr lang="bg-BG" smtClean="0"/>
              <a:t>18.6.2024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D6CE5-E0F0-4775-BD1D-1C2BC6C185AD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22775405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1C4E9-672E-409F-BD32-460B432DD823}" type="datetimeFigureOut">
              <a:rPr lang="bg-BG" smtClean="0"/>
              <a:t>18.6.2024 г.</a:t>
            </a:fld>
            <a:endParaRPr lang="bg-B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D6CE5-E0F0-4775-BD1D-1C2BC6C185AD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37423590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2130425"/>
            <a:ext cx="84201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74F8A-EB14-4BAC-9D66-F14C6777A42A}" type="datetimeFigureOut">
              <a:rPr lang="bg-BG" smtClean="0"/>
              <a:t>18.6.2024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F2BC9F-7C96-44C1-A119-8F27CE2088A4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41504346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74F8A-EB14-4BAC-9D66-F14C6777A42A}" type="datetimeFigureOut">
              <a:rPr lang="bg-BG" smtClean="0"/>
              <a:t>18.6.2024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F2BC9F-7C96-44C1-A119-8F27CE2088A4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110713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bg-BG" altLang="bg-B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 alt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777A2-29ED-4BA8-B996-D469AA9AC1FE}" type="slidenum">
              <a:rPr lang="bg-BG" altLang="bg-BG" smtClean="0"/>
              <a:pPr/>
              <a:t>‹#›</a:t>
            </a:fld>
            <a:endParaRPr lang="bg-BG" altLang="bg-BG"/>
          </a:p>
        </p:txBody>
      </p:sp>
    </p:spTree>
    <p:extLst>
      <p:ext uri="{BB962C8B-B14F-4D97-AF65-F5344CB8AC3E}">
        <p14:creationId xmlns:p14="http://schemas.microsoft.com/office/powerpoint/2010/main" val="4074120844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74F8A-EB14-4BAC-9D66-F14C6777A42A}" type="datetimeFigureOut">
              <a:rPr lang="bg-BG" smtClean="0"/>
              <a:t>18.6.2024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F2BC9F-7C96-44C1-A119-8F27CE2088A4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21371493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5300" y="1600200"/>
            <a:ext cx="43815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29200" y="1600200"/>
            <a:ext cx="43815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74F8A-EB14-4BAC-9D66-F14C6777A42A}" type="datetimeFigureOut">
              <a:rPr lang="bg-BG" smtClean="0"/>
              <a:t>18.6.2024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F2BC9F-7C96-44C1-A119-8F27CE2088A4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65101522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74F8A-EB14-4BAC-9D66-F14C6777A42A}" type="datetimeFigureOut">
              <a:rPr lang="bg-BG" smtClean="0"/>
              <a:t>18.6.2024 г.</a:t>
            </a:fld>
            <a:endParaRPr lang="bg-B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F2BC9F-7C96-44C1-A119-8F27CE2088A4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40748932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74F8A-EB14-4BAC-9D66-F14C6777A42A}" type="datetimeFigureOut">
              <a:rPr lang="bg-BG" smtClean="0"/>
              <a:t>18.6.2024 г.</a:t>
            </a:fld>
            <a:endParaRPr lang="bg-B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F2BC9F-7C96-44C1-A119-8F27CE2088A4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054489124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74F8A-EB14-4BAC-9D66-F14C6777A42A}" type="datetimeFigureOut">
              <a:rPr lang="bg-BG" smtClean="0"/>
              <a:t>18.6.2024 г.</a:t>
            </a:fld>
            <a:endParaRPr lang="bg-B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F2BC9F-7C96-44C1-A119-8F27CE2088A4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55982780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74F8A-EB14-4BAC-9D66-F14C6777A42A}" type="datetimeFigureOut">
              <a:rPr lang="bg-BG" smtClean="0"/>
              <a:t>18.6.2024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F2BC9F-7C96-44C1-A119-8F27CE2088A4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477855739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bg-B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74F8A-EB14-4BAC-9D66-F14C6777A42A}" type="datetimeFigureOut">
              <a:rPr lang="bg-BG" smtClean="0"/>
              <a:t>18.6.2024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F2BC9F-7C96-44C1-A119-8F27CE2088A4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963465262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74F8A-EB14-4BAC-9D66-F14C6777A42A}" type="datetimeFigureOut">
              <a:rPr lang="bg-BG" smtClean="0"/>
              <a:t>18.6.2024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F2BC9F-7C96-44C1-A119-8F27CE2088A4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589777755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81850" y="274638"/>
            <a:ext cx="222885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5300" y="274638"/>
            <a:ext cx="653415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74F8A-EB14-4BAC-9D66-F14C6777A42A}" type="datetimeFigureOut">
              <a:rPr lang="bg-BG" smtClean="0"/>
              <a:t>18.6.2024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F2BC9F-7C96-44C1-A119-8F27CE2088A4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52269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bg-BG" altLang="bg-B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 alt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777A2-29ED-4BA8-B996-D469AA9AC1FE}" type="slidenum">
              <a:rPr lang="bg-BG" altLang="bg-BG" smtClean="0"/>
              <a:pPr/>
              <a:t>‹#›</a:t>
            </a:fld>
            <a:endParaRPr lang="bg-BG" altLang="bg-BG"/>
          </a:p>
        </p:txBody>
      </p:sp>
    </p:spTree>
    <p:extLst>
      <p:ext uri="{BB962C8B-B14F-4D97-AF65-F5344CB8AC3E}">
        <p14:creationId xmlns:p14="http://schemas.microsoft.com/office/powerpoint/2010/main" val="25906629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bg-BG" altLang="bg-B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 alt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777A2-29ED-4BA8-B996-D469AA9AC1FE}" type="slidenum">
              <a:rPr lang="bg-BG" altLang="bg-BG" smtClean="0"/>
              <a:pPr/>
              <a:t>‹#›</a:t>
            </a:fld>
            <a:endParaRPr lang="bg-BG" altLang="bg-BG"/>
          </a:p>
        </p:txBody>
      </p:sp>
    </p:spTree>
    <p:extLst>
      <p:ext uri="{BB962C8B-B14F-4D97-AF65-F5344CB8AC3E}">
        <p14:creationId xmlns:p14="http://schemas.microsoft.com/office/powerpoint/2010/main" val="31836434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bg-BG" altLang="bg-B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 alt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777A2-29ED-4BA8-B996-D469AA9AC1FE}" type="slidenum">
              <a:rPr lang="bg-BG" altLang="bg-BG" smtClean="0"/>
              <a:pPr/>
              <a:t>‹#›</a:t>
            </a:fld>
            <a:endParaRPr lang="bg-BG" altLang="bg-BG"/>
          </a:p>
        </p:txBody>
      </p:sp>
    </p:spTree>
    <p:extLst>
      <p:ext uri="{BB962C8B-B14F-4D97-AF65-F5344CB8AC3E}">
        <p14:creationId xmlns:p14="http://schemas.microsoft.com/office/powerpoint/2010/main" val="41006001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bg-BG" alt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bg-BG" alt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788C9F-86CE-4692-B29E-70C70BC58ACD}" type="slidenum">
              <a:rPr lang="bg-BG" altLang="bg-BG"/>
              <a:pPr/>
              <a:t>‹#›</a:t>
            </a:fld>
            <a:endParaRPr lang="bg-BG" altLang="bg-BG"/>
          </a:p>
        </p:txBody>
      </p:sp>
    </p:spTree>
    <p:extLst>
      <p:ext uri="{BB962C8B-B14F-4D97-AF65-F5344CB8AC3E}">
        <p14:creationId xmlns:p14="http://schemas.microsoft.com/office/powerpoint/2010/main" val="20246559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0025" y="1052513"/>
            <a:ext cx="4640263" cy="52562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92688" y="1052513"/>
            <a:ext cx="4640262" cy="52562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bg-BG" alt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bg-BG" alt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DB8C2E-59C8-4E91-9D33-5236BE33D1D4}" type="slidenum">
              <a:rPr lang="bg-BG" altLang="bg-BG"/>
              <a:pPr/>
              <a:t>‹#›</a:t>
            </a:fld>
            <a:endParaRPr lang="bg-BG" altLang="bg-BG"/>
          </a:p>
        </p:txBody>
      </p:sp>
    </p:spTree>
    <p:extLst>
      <p:ext uri="{BB962C8B-B14F-4D97-AF65-F5344CB8AC3E}">
        <p14:creationId xmlns:p14="http://schemas.microsoft.com/office/powerpoint/2010/main" val="6488976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bg-BG" altLang="bg-B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bg-BG" altLang="bg-B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7334EBA-1212-4427-B10E-82F841C1A399}" type="slidenum">
              <a:rPr lang="bg-BG" altLang="bg-BG"/>
              <a:pPr/>
              <a:t>‹#›</a:t>
            </a:fld>
            <a:endParaRPr lang="bg-BG" altLang="bg-BG"/>
          </a:p>
        </p:txBody>
      </p:sp>
    </p:spTree>
    <p:extLst>
      <p:ext uri="{BB962C8B-B14F-4D97-AF65-F5344CB8AC3E}">
        <p14:creationId xmlns:p14="http://schemas.microsoft.com/office/powerpoint/2010/main" val="21510470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8.xml"/><Relationship Id="rId7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7.xml"/><Relationship Id="rId2" Type="http://schemas.openxmlformats.org/officeDocument/2006/relationships/slideLayout" Target="../slideLayouts/slideLayout17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5.xml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5.xml"/><Relationship Id="rId3" Type="http://schemas.openxmlformats.org/officeDocument/2006/relationships/slideLayout" Target="../slideLayouts/slideLayout30.xml"/><Relationship Id="rId7" Type="http://schemas.openxmlformats.org/officeDocument/2006/relationships/slideLayout" Target="../slideLayouts/slideLayout34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9.xml"/><Relationship Id="rId1" Type="http://schemas.openxmlformats.org/officeDocument/2006/relationships/slideLayout" Target="../slideLayouts/slideLayout28.xml"/><Relationship Id="rId6" Type="http://schemas.openxmlformats.org/officeDocument/2006/relationships/slideLayout" Target="../slideLayouts/slideLayout33.xml"/><Relationship Id="rId11" Type="http://schemas.openxmlformats.org/officeDocument/2006/relationships/slideLayout" Target="../slideLayouts/slideLayout38.xml"/><Relationship Id="rId5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37.xml"/><Relationship Id="rId4" Type="http://schemas.openxmlformats.org/officeDocument/2006/relationships/slideLayout" Target="../slideLayouts/slideLayout31.xml"/><Relationship Id="rId9" Type="http://schemas.openxmlformats.org/officeDocument/2006/relationships/slideLayout" Target="../slideLayouts/slideLayout3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95300" y="333375"/>
            <a:ext cx="8915400" cy="504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bg-BG" altLang="bg-BG"/>
              <a:t>Click to edit Master title style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00025" y="1052513"/>
            <a:ext cx="9432925" cy="5256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bg-BG" altLang="bg-BG"/>
              <a:t>Click to edit Master text styles</a:t>
            </a:r>
          </a:p>
          <a:p>
            <a:pPr lvl="1"/>
            <a:r>
              <a:rPr lang="bg-BG" altLang="bg-BG"/>
              <a:t>Second level</a:t>
            </a:r>
          </a:p>
          <a:p>
            <a:pPr lvl="2"/>
            <a:r>
              <a:rPr lang="bg-BG" altLang="bg-BG"/>
              <a:t>Third level</a:t>
            </a:r>
          </a:p>
          <a:p>
            <a:pPr lvl="3"/>
            <a:r>
              <a:rPr lang="bg-BG" altLang="bg-BG"/>
              <a:t>Fourth level</a:t>
            </a:r>
          </a:p>
          <a:p>
            <a:pPr lvl="4"/>
            <a:r>
              <a:rPr lang="bg-BG" altLang="bg-BG"/>
              <a:t>Fifth level</a:t>
            </a:r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720975" y="6453188"/>
            <a:ext cx="2016125" cy="360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endParaRPr lang="bg-BG" altLang="bg-BG" dirty="0"/>
          </a:p>
        </p:txBody>
      </p:sp>
      <p:sp>
        <p:nvSpPr>
          <p:cNvPr id="1536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881563" y="6453188"/>
            <a:ext cx="4248150" cy="360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endParaRPr lang="bg-BG" altLang="bg-BG" dirty="0"/>
          </a:p>
        </p:txBody>
      </p:sp>
      <p:sp>
        <p:nvSpPr>
          <p:cNvPr id="1536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274175" y="6453188"/>
            <a:ext cx="431800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3B3777A2-29ED-4BA8-B996-D469AA9AC1FE}" type="slidenum">
              <a:rPr lang="bg-BG" altLang="bg-BG"/>
              <a:pPr/>
              <a:t>‹#›</a:t>
            </a:fld>
            <a:endParaRPr lang="bg-BG" altLang="bg-BG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62" r:id="rId3"/>
    <p:sldLayoutId id="2147483663" r:id="rId4"/>
    <p:sldLayoutId id="2147483664" r:id="rId5"/>
    <p:sldLayoutId id="2147483665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  <p:sldLayoutId id="2147483660" r:id="rId14"/>
    <p:sldLayoutId id="2147483661" r:id="rId15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bg-BG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600200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95300" y="635635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71C4E9-672E-409F-BD32-460B432DD823}" type="datetimeFigureOut">
              <a:rPr lang="bg-BG" smtClean="0"/>
              <a:t>18.6.2024 г.</a:t>
            </a:fld>
            <a:endParaRPr lang="bg-BG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bg-BG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99300" y="635635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3D6CE5-E0F0-4775-BD1D-1C2BC6C185AD}" type="slidenum">
              <a:rPr lang="bg-BG" smtClean="0"/>
              <a:t>‹#›</a:t>
            </a:fld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16469560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  <p:sldLayoutId id="2147483672" r:id="rId6"/>
    <p:sldLayoutId id="2147483673" r:id="rId7"/>
    <p:sldLayoutId id="2147483674" r:id="rId8"/>
    <p:sldLayoutId id="2147483675" r:id="rId9"/>
    <p:sldLayoutId id="2147483676" r:id="rId10"/>
    <p:sldLayoutId id="2147483677" r:id="rId11"/>
    <p:sldLayoutId id="2147483678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bg-BG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600200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95300" y="635635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B74F8A-EB14-4BAC-9D66-F14C6777A42A}" type="datetimeFigureOut">
              <a:rPr lang="bg-BG" smtClean="0"/>
              <a:t>18.6.2024 г.</a:t>
            </a:fld>
            <a:endParaRPr lang="bg-BG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bg-BG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99300" y="635635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F2BC9F-7C96-44C1-A119-8F27CE2088A4}" type="slidenum">
              <a:rPr lang="bg-BG" smtClean="0"/>
              <a:t>‹#›</a:t>
            </a:fld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40805999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1" r:id="rId2"/>
    <p:sldLayoutId id="2147483682" r:id="rId3"/>
    <p:sldLayoutId id="2147483683" r:id="rId4"/>
    <p:sldLayoutId id="2147483684" r:id="rId5"/>
    <p:sldLayoutId id="2147483685" r:id="rId6"/>
    <p:sldLayoutId id="2147483686" r:id="rId7"/>
    <p:sldLayoutId id="2147483687" r:id="rId8"/>
    <p:sldLayoutId id="2147483688" r:id="rId9"/>
    <p:sldLayoutId id="2147483689" r:id="rId10"/>
    <p:sldLayoutId id="2147483690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bg-BG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68EAA-DF5A-4759-8E49-F98F457A16F9}" type="slidenum">
              <a:rPr lang="bg-BG" altLang="bg-BG"/>
              <a:pPr/>
              <a:t>1</a:t>
            </a:fld>
            <a:endParaRPr lang="bg-BG" altLang="bg-BG" dirty="0"/>
          </a:p>
        </p:txBody>
      </p:sp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458787" y="404664"/>
            <a:ext cx="8915400" cy="3312368"/>
          </a:xfrm>
        </p:spPr>
        <p:txBody>
          <a:bodyPr/>
          <a:lstStyle/>
          <a:p>
            <a:pPr>
              <a:lnSpc>
                <a:spcPct val="200000"/>
              </a:lnSpc>
            </a:pPr>
            <a:r>
              <a:rPr lang="en-US" altLang="bg-BG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TITLE</a:t>
            </a:r>
            <a:br>
              <a:rPr lang="en-US" altLang="bg-BG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r>
              <a:rPr lang="bg-BG" altLang="bg-BG" sz="2400" b="1" dirty="0"/>
              <a:t> </a:t>
            </a:r>
            <a:r>
              <a:rPr lang="en-GB" altLang="bg-BG" sz="24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First Author, Second Author, …</a:t>
            </a:r>
            <a:br>
              <a:rPr lang="bg-BG" altLang="bg-BG" sz="24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</a:br>
            <a:r>
              <a:rPr lang="en-GB" altLang="bg-BG" sz="2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Institution</a:t>
            </a:r>
            <a:br>
              <a:rPr lang="en-GB" altLang="bg-BG" sz="2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</a:br>
            <a:r>
              <a:rPr lang="en-GB" altLang="bg-BG" sz="2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Country</a:t>
            </a:r>
            <a:endParaRPr lang="bg-BG" altLang="bg-BG" sz="24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8787" y="4437112"/>
            <a:ext cx="9030717" cy="2016076"/>
          </a:xfrm>
        </p:spPr>
        <p:txBody>
          <a:bodyPr/>
          <a:lstStyle/>
          <a:p>
            <a:pPr marL="0" indent="269875" algn="just" defTabSz="360000">
              <a:spcBef>
                <a:spcPts val="0"/>
              </a:spcBef>
              <a:buFontTx/>
              <a:buNone/>
              <a:tabLst>
                <a:tab pos="360000" algn="l"/>
              </a:tabLst>
            </a:pPr>
            <a:r>
              <a:rPr lang="en-GB" altLang="bg-BG" i="1" dirty="0"/>
              <a:t>keywords</a:t>
            </a:r>
            <a:endParaRPr lang="bg-BG" altLang="bg-BG" i="1" dirty="0"/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788EC-E3B6-423C-A564-6304D3DBCE7E}" type="slidenum">
              <a:rPr lang="bg-BG" altLang="bg-BG"/>
              <a:pPr/>
              <a:t>2</a:t>
            </a:fld>
            <a:endParaRPr lang="bg-BG" altLang="bg-BG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title"/>
          </p:nvPr>
        </p:nvSpPr>
        <p:spPr>
          <a:xfrm>
            <a:off x="459296" y="548680"/>
            <a:ext cx="8915400" cy="504825"/>
          </a:xfrm>
        </p:spPr>
        <p:txBody>
          <a:bodyPr/>
          <a:lstStyle/>
          <a:p>
            <a:r>
              <a:rPr lang="en-GB" altLang="bg-BG" sz="32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Statement of the problem</a:t>
            </a:r>
            <a:endParaRPr lang="bg-BG" altLang="bg-BG" sz="32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056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344488" y="1340768"/>
            <a:ext cx="9217024" cy="5040559"/>
          </a:xfrm>
        </p:spPr>
        <p:txBody>
          <a:bodyPr/>
          <a:lstStyle/>
          <a:p>
            <a:pPr marL="0" indent="180975" algn="just" defTabSz="180000">
              <a:lnSpc>
                <a:spcPct val="120000"/>
              </a:lnSpc>
              <a:spcBef>
                <a:spcPts val="0"/>
              </a:spcBef>
              <a:buNone/>
            </a:pPr>
            <a:r>
              <a:rPr lang="en-GB" altLang="bg-BG" sz="2800" dirty="0"/>
              <a:t>Introduction</a:t>
            </a:r>
            <a:endParaRPr lang="ru-RU" altLang="bg-BG" sz="2800" dirty="0"/>
          </a:p>
        </p:txBody>
      </p:sp>
    </p:spTree>
    <p:extLst>
      <p:ext uri="{BB962C8B-B14F-4D97-AF65-F5344CB8AC3E}">
        <p14:creationId xmlns:p14="http://schemas.microsoft.com/office/powerpoint/2010/main" val="431855032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788EC-E3B6-423C-A564-6304D3DBCE7E}" type="slidenum">
              <a:rPr lang="bg-BG" altLang="bg-BG"/>
              <a:pPr/>
              <a:t>3</a:t>
            </a:fld>
            <a:endParaRPr lang="bg-BG" altLang="bg-BG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title"/>
          </p:nvPr>
        </p:nvSpPr>
        <p:spPr>
          <a:xfrm>
            <a:off x="459296" y="548680"/>
            <a:ext cx="8915400" cy="504825"/>
          </a:xfrm>
        </p:spPr>
        <p:txBody>
          <a:bodyPr/>
          <a:lstStyle/>
          <a:p>
            <a:r>
              <a:rPr lang="en-GB" altLang="bg-BG" sz="32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Existing solutions</a:t>
            </a:r>
            <a:endParaRPr lang="bg-BG" altLang="bg-BG" sz="32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056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344488" y="1196752"/>
            <a:ext cx="9217024" cy="5184575"/>
          </a:xfrm>
        </p:spPr>
        <p:txBody>
          <a:bodyPr/>
          <a:lstStyle/>
          <a:p>
            <a:pPr marL="533400" indent="-352425" algn="just" defTabSz="180000">
              <a:lnSpc>
                <a:spcPct val="120000"/>
              </a:lnSpc>
              <a:spcBef>
                <a:spcPts val="0"/>
              </a:spcBef>
              <a:buNone/>
            </a:pPr>
            <a:endParaRPr lang="bg-BG" altLang="bg-BG" sz="2800" dirty="0"/>
          </a:p>
          <a:p>
            <a:pPr marL="533400" indent="-352425" algn="just" defTabSz="180000">
              <a:lnSpc>
                <a:spcPct val="120000"/>
              </a:lnSpc>
              <a:spcBef>
                <a:spcPts val="0"/>
              </a:spcBef>
              <a:buNone/>
            </a:pPr>
            <a:r>
              <a:rPr lang="bg-BG" altLang="bg-BG" sz="2800" dirty="0"/>
              <a:t>•	</a:t>
            </a:r>
            <a:r>
              <a:rPr lang="en-US" altLang="bg-BG" sz="2800" dirty="0"/>
              <a:t>Problems</a:t>
            </a:r>
            <a:endParaRPr lang="bg-BG" altLang="bg-BG" sz="2800" dirty="0"/>
          </a:p>
          <a:p>
            <a:pPr marL="533400" indent="-352425" algn="just" defTabSz="180000">
              <a:lnSpc>
                <a:spcPct val="120000"/>
              </a:lnSpc>
              <a:spcBef>
                <a:spcPts val="0"/>
              </a:spcBef>
              <a:buNone/>
            </a:pPr>
            <a:endParaRPr lang="bg-BG" altLang="bg-BG" sz="2800" dirty="0"/>
          </a:p>
          <a:p>
            <a:pPr marL="533400" indent="-352425" algn="just" defTabSz="180000">
              <a:lnSpc>
                <a:spcPct val="120000"/>
              </a:lnSpc>
              <a:spcBef>
                <a:spcPts val="0"/>
              </a:spcBef>
              <a:buNone/>
            </a:pPr>
            <a:r>
              <a:rPr lang="bg-BG" altLang="bg-BG" sz="2800" dirty="0"/>
              <a:t>•	</a:t>
            </a:r>
            <a:r>
              <a:rPr lang="en-GB" altLang="bg-BG" sz="2800" dirty="0"/>
              <a:t>aims</a:t>
            </a:r>
          </a:p>
        </p:txBody>
      </p:sp>
    </p:spTree>
    <p:extLst>
      <p:ext uri="{BB962C8B-B14F-4D97-AF65-F5344CB8AC3E}">
        <p14:creationId xmlns:p14="http://schemas.microsoft.com/office/powerpoint/2010/main" val="371056877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788EC-E3B6-423C-A564-6304D3DBCE7E}" type="slidenum">
              <a:rPr lang="bg-BG" altLang="bg-BG"/>
              <a:pPr/>
              <a:t>4</a:t>
            </a:fld>
            <a:endParaRPr lang="bg-BG" altLang="bg-BG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title"/>
          </p:nvPr>
        </p:nvSpPr>
        <p:spPr>
          <a:xfrm>
            <a:off x="459296" y="548680"/>
            <a:ext cx="8915400" cy="504825"/>
          </a:xfrm>
        </p:spPr>
        <p:txBody>
          <a:bodyPr/>
          <a:lstStyle/>
          <a:p>
            <a:r>
              <a:rPr lang="en-GB" altLang="bg-BG" sz="32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New solution</a:t>
            </a:r>
            <a:endParaRPr lang="bg-BG" altLang="bg-BG" sz="32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056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272480" y="1196752"/>
            <a:ext cx="9289032" cy="5184575"/>
          </a:xfrm>
        </p:spPr>
        <p:txBody>
          <a:bodyPr/>
          <a:lstStyle/>
          <a:p>
            <a:pPr marL="0" indent="180975" algn="just" defTabSz="180000">
              <a:lnSpc>
                <a:spcPct val="120000"/>
              </a:lnSpc>
              <a:spcBef>
                <a:spcPts val="0"/>
              </a:spcBef>
              <a:buNone/>
            </a:pPr>
            <a:r>
              <a:rPr lang="en-GB" altLang="bg-BG" sz="2800" dirty="0"/>
              <a:t>A new approach</a:t>
            </a:r>
            <a:endParaRPr lang="ru-RU" altLang="bg-BG" sz="2800" dirty="0"/>
          </a:p>
          <a:p>
            <a:pPr marL="0" indent="180975" algn="just" defTabSz="180000">
              <a:lnSpc>
                <a:spcPct val="120000"/>
              </a:lnSpc>
              <a:spcBef>
                <a:spcPts val="0"/>
              </a:spcBef>
              <a:buNone/>
            </a:pPr>
            <a:endParaRPr lang="ru-RU" altLang="bg-BG" sz="2800" dirty="0"/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43925941"/>
              </p:ext>
            </p:extLst>
          </p:nvPr>
        </p:nvGraphicFramePr>
        <p:xfrm>
          <a:off x="2576736" y="3212976"/>
          <a:ext cx="4680520" cy="28083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3152800" y="1988840"/>
                <a:ext cx="2736304" cy="68512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>
                          <a:latin typeface="Cambria Math"/>
                        </a:rPr>
                        <m:t>𝑥</m:t>
                      </m:r>
                      <m:r>
                        <a:rPr lang="en-US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>
                              <a:latin typeface="Cambria Math"/>
                            </a:rPr>
                            <m:t>−</m:t>
                          </m:r>
                          <m:r>
                            <a:rPr lang="en-US">
                              <a:latin typeface="Cambria Math"/>
                            </a:rPr>
                            <m:t>𝑏</m:t>
                          </m:r>
                          <m:r>
                            <a:rPr lang="en-US">
                              <a:latin typeface="Cambria Math"/>
                            </a:rPr>
                            <m:t>±</m:t>
                          </m:r>
                          <m:rad>
                            <m:radPr>
                              <m:degHide m:val="on"/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>
                                      <a:latin typeface="Cambria Math"/>
                                    </a:rPr>
                                    <m:t>𝑏</m:t>
                                  </m:r>
                                </m:e>
                                <m:sup>
                                  <m:r>
                                    <a:rPr lang="en-US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>
                                  <a:latin typeface="Cambria Math"/>
                                </a:rPr>
                                <m:t>−4</m:t>
                              </m:r>
                              <m:r>
                                <a:rPr lang="en-US">
                                  <a:latin typeface="Cambria Math"/>
                                </a:rPr>
                                <m:t>𝑎𝑐</m:t>
                              </m:r>
                            </m:e>
                          </m:rad>
                        </m:num>
                        <m:den>
                          <m:r>
                            <a:rPr lang="en-US">
                              <a:latin typeface="Cambria Math"/>
                            </a:rPr>
                            <m:t>2</m:t>
                          </m:r>
                          <m:r>
                            <a:rPr lang="en-US">
                              <a:latin typeface="Cambria Math"/>
                            </a:rPr>
                            <m:t>𝑎</m:t>
                          </m:r>
                        </m:den>
                      </m:f>
                    </m:oMath>
                  </m:oMathPara>
                </a14:m>
                <a:endParaRPr lang="bg-BG" dirty="0"/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52800" y="1988840"/>
                <a:ext cx="2736304" cy="68512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bg-BG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25486153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788EC-E3B6-423C-A564-6304D3DBCE7E}" type="slidenum">
              <a:rPr lang="bg-BG" altLang="bg-BG"/>
              <a:pPr/>
              <a:t>5</a:t>
            </a:fld>
            <a:endParaRPr lang="bg-BG" altLang="bg-BG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title"/>
          </p:nvPr>
        </p:nvSpPr>
        <p:spPr>
          <a:xfrm>
            <a:off x="459296" y="476672"/>
            <a:ext cx="8915400" cy="504825"/>
          </a:xfrm>
        </p:spPr>
        <p:txBody>
          <a:bodyPr/>
          <a:lstStyle/>
          <a:p>
            <a:r>
              <a:rPr lang="en-GB" altLang="bg-BG" sz="32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Conclusions</a:t>
            </a:r>
            <a:endParaRPr lang="bg-BG" altLang="bg-BG" sz="32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056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272480" y="1196752"/>
            <a:ext cx="9289032" cy="5184575"/>
          </a:xfrm>
        </p:spPr>
        <p:txBody>
          <a:bodyPr/>
          <a:lstStyle/>
          <a:p>
            <a:pPr marL="0" indent="180975" algn="just" defTabSz="180000">
              <a:lnSpc>
                <a:spcPct val="120000"/>
              </a:lnSpc>
              <a:spcBef>
                <a:spcPts val="0"/>
              </a:spcBef>
              <a:buNone/>
            </a:pPr>
            <a:r>
              <a:rPr lang="bg-BG" altLang="bg-BG" sz="2800" dirty="0"/>
              <a:t>	</a:t>
            </a:r>
            <a:r>
              <a:rPr lang="en-GB" altLang="bg-BG" sz="2800" dirty="0"/>
              <a:t>Contributions</a:t>
            </a:r>
            <a:endParaRPr lang="ru-RU" altLang="bg-BG" sz="2800" dirty="0"/>
          </a:p>
        </p:txBody>
      </p:sp>
    </p:spTree>
    <p:extLst>
      <p:ext uri="{BB962C8B-B14F-4D97-AF65-F5344CB8AC3E}">
        <p14:creationId xmlns:p14="http://schemas.microsoft.com/office/powerpoint/2010/main" val="3076266582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EF_Template">
  <a:themeElements>
    <a:clrScheme name="EF_Templat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EF_Templat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bg-BG" altLang="bg-BG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bg-BG" altLang="bg-BG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EF_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F_Templat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F_Templat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F_Templat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F_Templat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F_Templat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F_Templat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F_Templat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F_Templat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F_Templat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F_Templat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F_Templat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2095</TotalTime>
  <Words>49</Words>
  <Application>Microsoft Office PowerPoint</Application>
  <PresentationFormat>A4 Paper (210x297 mm)</PresentationFormat>
  <Paragraphs>24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5</vt:i4>
      </vt:variant>
    </vt:vector>
  </HeadingPairs>
  <TitlesOfParts>
    <vt:vector size="13" baseType="lpstr">
      <vt:lpstr>Arial</vt:lpstr>
      <vt:lpstr>Calibri</vt:lpstr>
      <vt:lpstr>Cambria Math</vt:lpstr>
      <vt:lpstr>Georgia</vt:lpstr>
      <vt:lpstr>Tahoma</vt:lpstr>
      <vt:lpstr>EF_Template</vt:lpstr>
      <vt:lpstr>Custom Design</vt:lpstr>
      <vt:lpstr>1_Custom Design</vt:lpstr>
      <vt:lpstr>TITLE  First Author, Second Author, … Institution Country</vt:lpstr>
      <vt:lpstr>Statement of the problem</vt:lpstr>
      <vt:lpstr>Existing solutions</vt:lpstr>
      <vt:lpstr>New solution</vt:lpstr>
      <vt:lpstr>Conclusions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NM</dc:creator>
  <cp:lastModifiedBy>Niki</cp:lastModifiedBy>
  <cp:revision>182</cp:revision>
  <dcterms:created xsi:type="dcterms:W3CDTF">2010-09-29T19:52:35Z</dcterms:created>
  <dcterms:modified xsi:type="dcterms:W3CDTF">2024-06-18T14:20:50Z</dcterms:modified>
</cp:coreProperties>
</file>