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  <p:sldMasterId id="2147483679" r:id="rId3"/>
  </p:sldMasterIdLst>
  <p:notesMasterIdLst>
    <p:notesMasterId r:id="rId9"/>
  </p:notesMasterIdLst>
  <p:handoutMasterIdLst>
    <p:handoutMasterId r:id="rId10"/>
  </p:handoutMasterIdLst>
  <p:sldIdLst>
    <p:sldId id="257" r:id="rId4"/>
    <p:sldId id="284" r:id="rId5"/>
    <p:sldId id="287" r:id="rId6"/>
    <p:sldId id="285" r:id="rId7"/>
    <p:sldId id="286" r:id="rId8"/>
  </p:sldIdLst>
  <p:sldSz cx="9906000" cy="6858000" type="A4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0724" autoAdjust="0"/>
  </p:normalViewPr>
  <p:slideViewPr>
    <p:cSldViewPr>
      <p:cViewPr varScale="1">
        <p:scale>
          <a:sx n="80" d="100"/>
          <a:sy n="80" d="100"/>
        </p:scale>
        <p:origin x="1278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6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413931911626903E-2"/>
          <c:y val="2.7090306876626311E-2"/>
          <c:w val="0.80165290562536407"/>
          <c:h val="0.8317038402335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val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2-4998-80F8-BCCF3D36E625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val>
            <c:numRef>
              <c:f>Sheet1!$B$2:$F$2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2-4998-80F8-BCCF3D36E625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val>
            <c:numRef>
              <c:f>Sheet1!$B$3:$F$3</c:f>
              <c:numCache>
                <c:formatCode>General</c:formatCode>
                <c:ptCount val="5"/>
                <c:pt idx="0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2-4998-80F8-BCCF3D36E625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val>
            <c:numRef>
              <c:f>Sheet1!$B$4:$F$4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62-4998-80F8-BCCF3D36E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560360"/>
        <c:axId val="369561928"/>
        <c:axId val="0"/>
      </c:bar3DChart>
      <c:catAx>
        <c:axId val="36956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369561928"/>
        <c:crosses val="autoZero"/>
        <c:auto val="1"/>
        <c:lblAlgn val="ctr"/>
        <c:lblOffset val="100"/>
        <c:noMultiLvlLbl val="0"/>
      </c:catAx>
      <c:valAx>
        <c:axId val="36956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560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3783A-53C2-4C3B-917E-47BAA40C1F8C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2FA3A-4773-4ECE-B1E2-79FA88950F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7552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D019D5-2594-46CA-8DB5-C066228B48E5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070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340C3-10B8-460D-A86B-23DEE6974A84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7652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36457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85937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79458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24718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67828-7D7E-476A-977D-D8B33F2BA3E7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421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5A248-9B42-4767-B475-3F2F76A5151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952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EF78E-5EFC-4E37-88A1-610511E8B126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2660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35E34-FE0D-450B-9E5F-11513F693823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63673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AB3E4-AA19-459B-918A-2F2513B64D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3883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F874-1A5E-4E48-A1F4-63752A7D1B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777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5513" y="333375"/>
            <a:ext cx="2357437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" y="333375"/>
            <a:ext cx="6923088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45F4D-B152-4D7C-9DB7-AC796C29CF27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079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69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8099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8191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012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8824" y="6453188"/>
            <a:ext cx="1368276" cy="360362"/>
          </a:xfrm>
        </p:spPr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D43F4965-F38A-43E9-A22F-08A9691971DD}" type="slidenum">
              <a:rPr lang="bg-BG" altLang="bg-BG" smtClean="0"/>
              <a:pPr/>
              <a:t>‹#›</a:t>
            </a:fld>
            <a:endParaRPr lang="bg-BG" altLang="bg-BG" dirty="0"/>
          </a:p>
        </p:txBody>
      </p:sp>
      <p:sp>
        <p:nvSpPr>
          <p:cNvPr id="9" name="Title 3"/>
          <p:cNvSpPr txBox="1">
            <a:spLocks/>
          </p:cNvSpPr>
          <p:nvPr userDrawn="1"/>
        </p:nvSpPr>
        <p:spPr bwMode="auto">
          <a:xfrm>
            <a:off x="812740" y="23209"/>
            <a:ext cx="8893236" cy="268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14th Electrical Engineering Faculty Conference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„</a:t>
            </a:r>
            <a:r>
              <a:rPr lang="en-US" sz="1600" b="1" kern="0" spc="300" dirty="0" err="1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Bul</a:t>
            </a:r>
            <a:r>
              <a:rPr lang="en-US" sz="1600" b="1" kern="0" spc="300" dirty="0" err="1" smtClean="0">
                <a:solidFill>
                  <a:srgbClr val="00B0F0"/>
                </a:solidFill>
                <a:latin typeface="Georgia" pitchFamily="18" charset="0"/>
                <a:cs typeface="Aharoni" pitchFamily="2" charset="-79"/>
              </a:rPr>
              <a:t>EF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20</a:t>
            </a:r>
            <a:r>
              <a:rPr lang="en-US" sz="1600" b="1" kern="0" spc="300" dirty="0" smtClean="0">
                <a:solidFill>
                  <a:srgbClr val="00B0F0"/>
                </a:solidFill>
                <a:latin typeface="Georgia" pitchFamily="18" charset="0"/>
                <a:cs typeface="Aharoni" pitchFamily="2" charset="-79"/>
              </a:rPr>
              <a:t>22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"</a:t>
            </a:r>
            <a:endParaRPr lang="en-US" sz="1600" kern="0" spc="300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0205" y="-42826"/>
            <a:ext cx="792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</a:t>
            </a:r>
            <a:endParaRPr lang="bg-BG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48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2860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659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4045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1674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34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2646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7754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4235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5043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0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74120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714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1015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7489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44891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9827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785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34652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9777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9066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8364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0060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8C9F-86CE-4692-B29E-70C70BC58AC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2465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5" y="1052513"/>
            <a:ext cx="4640263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2688" y="1052513"/>
            <a:ext cx="4640262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B8C2E-59C8-4E91-9D33-5236BE33D1D4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889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34EBA-1212-4427-B10E-82F841C1A399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510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33375"/>
            <a:ext cx="8915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" y="1052513"/>
            <a:ext cx="9432925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0975" y="6453188"/>
            <a:ext cx="20161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81563" y="6453188"/>
            <a:ext cx="42481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4175" y="6453188"/>
            <a:ext cx="431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B3777A2-29ED-4BA8-B996-D469AA9AC1FE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2" r:id="rId3"/>
    <p:sldLayoutId id="2147483663" r:id="rId4"/>
    <p:sldLayoutId id="2147483664" r:id="rId5"/>
    <p:sldLayoutId id="2147483665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C4E9-672E-409F-BD32-460B432DD823}" type="datetimeFigureOut">
              <a:rPr lang="bg-BG" smtClean="0"/>
              <a:t>14.6.2022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6CE5-E0F0-4775-BD1D-1C2BC6C185A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695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4F8A-EB14-4BAC-9D66-F14C6777A42A}" type="datetimeFigureOut">
              <a:rPr lang="bg-BG" smtClean="0"/>
              <a:t>14.6.2022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BC9F-7C96-44C1-A119-8F27CE2088A4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059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8EAA-DF5A-4759-8E49-F98F457A16F9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7" y="404664"/>
            <a:ext cx="8915400" cy="331236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bg-B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TITLE</a:t>
            </a:r>
            <a: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bg-BG" altLang="bg-BG" sz="2400" b="1" dirty="0" smtClean="0"/>
              <a:t> </a:t>
            </a:r>
            <a:r>
              <a:rPr lang="en-GB" altLang="bg-B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First Author, Second </a:t>
            </a:r>
            <a:r>
              <a:rPr lang="en-GB" altLang="bg-BG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Author, …</a:t>
            </a:r>
            <a:r>
              <a:rPr lang="bg-BG" altLang="bg-BG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bg-BG" altLang="bg-BG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altLang="bg-B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Institution</a:t>
            </a:r>
            <a:r>
              <a:rPr lang="en-GB" altLang="bg-B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GB" altLang="bg-B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GB" altLang="bg-B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Country</a:t>
            </a:r>
            <a:endParaRPr lang="bg-BG" altLang="bg-BG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7" y="4437112"/>
            <a:ext cx="9030717" cy="2016076"/>
          </a:xfrm>
        </p:spPr>
        <p:txBody>
          <a:bodyPr/>
          <a:lstStyle/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r>
              <a:rPr lang="en-GB" altLang="bg-BG" i="1" dirty="0"/>
              <a:t>keywords</a:t>
            </a:r>
            <a:endParaRPr lang="bg-BG" altLang="bg-BG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Statement of the problem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340768"/>
            <a:ext cx="9217024" cy="5040559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bg-BG" sz="2800" dirty="0"/>
              <a:t>Introduction</a:t>
            </a: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431855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Existing solutions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196752"/>
            <a:ext cx="9217024" cy="5184575"/>
          </a:xfrm>
        </p:spPr>
        <p:txBody>
          <a:bodyPr/>
          <a:lstStyle/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 smtClean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 smtClean="0"/>
              <a:t>•	</a:t>
            </a:r>
            <a:r>
              <a:rPr lang="en-US" altLang="bg-BG" sz="2800" dirty="0" smtClean="0"/>
              <a:t>Problems</a:t>
            </a:r>
            <a:endParaRPr lang="bg-BG" altLang="bg-BG" sz="2800" dirty="0" smtClean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 smtClean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 smtClean="0"/>
              <a:t>•	</a:t>
            </a:r>
            <a:r>
              <a:rPr lang="en-GB" altLang="bg-BG" sz="2800" dirty="0"/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371056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 solution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bg-BG" sz="2800" dirty="0"/>
              <a:t>A new </a:t>
            </a:r>
            <a:r>
              <a:rPr lang="en-GB" altLang="bg-BG" sz="2800" dirty="0" smtClean="0"/>
              <a:t>approach</a:t>
            </a:r>
            <a:endParaRPr lang="ru-RU" altLang="bg-BG" sz="2800" dirty="0" smtClean="0"/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925941"/>
              </p:ext>
            </p:extLst>
          </p:nvPr>
        </p:nvGraphicFramePr>
        <p:xfrm>
          <a:off x="2576736" y="3212976"/>
          <a:ext cx="46805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𝑥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−</m:t>
                          </m:r>
                          <m:r>
                            <a:rPr lang="en-US">
                              <a:latin typeface="Cambria Math"/>
                            </a:rPr>
                            <m:t>𝑏</m:t>
                          </m:r>
                          <m:r>
                            <a:rPr lang="en-US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  <m:r>
                            <a:rPr lang="en-US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bg-BG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486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476672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Conclusions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	</a:t>
            </a:r>
            <a:r>
              <a:rPr lang="en-GB" altLang="bg-BG" sz="2800" dirty="0" smtClean="0"/>
              <a:t>Contributions</a:t>
            </a: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3076266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_Template">
  <a:themeElements>
    <a:clrScheme name="EF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F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67</Words>
  <Application>Microsoft Office PowerPoint</Application>
  <PresentationFormat>A4 Paper (210x297 mm)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Aharoni</vt:lpstr>
      <vt:lpstr>Arial</vt:lpstr>
      <vt:lpstr>Calibri</vt:lpstr>
      <vt:lpstr>Cambria Math</vt:lpstr>
      <vt:lpstr>Georgia</vt:lpstr>
      <vt:lpstr>Tahoma</vt:lpstr>
      <vt:lpstr>EF_Template</vt:lpstr>
      <vt:lpstr>Custom Design</vt:lpstr>
      <vt:lpstr>1_Custom Design</vt:lpstr>
      <vt:lpstr>TITLE  First Author, Second Author, … Institution Country</vt:lpstr>
      <vt:lpstr>Statement of the problem</vt:lpstr>
      <vt:lpstr>Existing solutions</vt:lpstr>
      <vt:lpstr>New solution</vt:lpstr>
      <vt:lpstr>Conclusions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Niki</cp:lastModifiedBy>
  <cp:revision>180</cp:revision>
  <dcterms:created xsi:type="dcterms:W3CDTF">2010-09-29T19:52:35Z</dcterms:created>
  <dcterms:modified xsi:type="dcterms:W3CDTF">2022-06-14T16:16:22Z</dcterms:modified>
</cp:coreProperties>
</file>